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12"/>
  </p:notesMasterIdLst>
  <p:handoutMasterIdLst>
    <p:handoutMasterId r:id="rId13"/>
  </p:handoutMasterIdLst>
  <p:sldIdLst>
    <p:sldId id="256" r:id="rId6"/>
    <p:sldId id="283" r:id="rId7"/>
    <p:sldId id="284" r:id="rId8"/>
    <p:sldId id="287" r:id="rId9"/>
    <p:sldId id="291" r:id="rId10"/>
    <p:sldId id="282" r:id="rId11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33" autoAdjust="0"/>
    <p:restoredTop sz="96142" autoAdjust="0"/>
  </p:normalViewPr>
  <p:slideViewPr>
    <p:cSldViewPr snapToGrid="0">
      <p:cViewPr varScale="1">
        <p:scale>
          <a:sx n="66" d="100"/>
          <a:sy n="66" d="100"/>
        </p:scale>
        <p:origin x="-128" y="-22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5/14/15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5/14/15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Roles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2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Roles for Everyone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/>
              <a:t>Give our </a:t>
            </a:r>
            <a:r>
              <a:rPr lang="en-US" dirty="0" smtClean="0"/>
              <a:t>proxy node </a:t>
            </a:r>
            <a:r>
              <a:rPr lang="en-US" dirty="0"/>
              <a:t>a </a:t>
            </a:r>
            <a:r>
              <a:rPr lang="en-US" dirty="0" smtClean="0"/>
              <a:t>"proxy" Role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Give our web nodes a "web" </a:t>
            </a:r>
            <a:r>
              <a:rPr lang="en-US" dirty="0" smtClean="0"/>
              <a:t>Role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We will give our nodes a role to better describe them and so we can configure them in a similar manner.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84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Roles for Everyone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/>
              <a:t>Give our </a:t>
            </a:r>
            <a:r>
              <a:rPr lang="en-US" dirty="0" smtClean="0"/>
              <a:t>proxy node </a:t>
            </a:r>
            <a:r>
              <a:rPr lang="en-US" dirty="0"/>
              <a:t>a </a:t>
            </a:r>
            <a:r>
              <a:rPr lang="en-US" dirty="0" smtClean="0"/>
              <a:t>"proxy" Role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Give our web nodes a "web" </a:t>
            </a:r>
            <a:r>
              <a:rPr lang="en-US" dirty="0" smtClean="0"/>
              <a:t>Role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We will give our nodes a role to better describe them and so we can configure them in a similar manner.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82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Define a Web Role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Create a role named 'web' that has the run list 'recipe[apache]'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Set node1's run list to be "role[web]"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Set node3's run list to be "role[web]"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26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Roles for Everyone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/>
              <a:t>Give our </a:t>
            </a:r>
            <a:r>
              <a:rPr lang="en-US" dirty="0" smtClean="0"/>
              <a:t>proxy node </a:t>
            </a:r>
            <a:r>
              <a:rPr lang="en-US" dirty="0"/>
              <a:t>a </a:t>
            </a:r>
            <a:r>
              <a:rPr lang="en-US" dirty="0" smtClean="0"/>
              <a:t>"proxy" Role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Give our web nodes a "web" </a:t>
            </a:r>
            <a:r>
              <a:rPr lang="en-US" dirty="0" smtClean="0"/>
              <a:t>Role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We will give our nodes a role to better describe them and so we can configure them in a similar manner.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03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</a:t>
            </a:r>
            <a:r>
              <a:rPr lang="en-US" smtClean="0"/>
              <a:t>you answer?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11115</TotalTime>
  <Words>189</Words>
  <Application>Microsoft Macintosh PowerPoint</Application>
  <PresentationFormat>Custom</PresentationFormat>
  <Paragraphs>19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ChefDk3.2Template</vt:lpstr>
      <vt:lpstr>Roles</vt:lpstr>
      <vt:lpstr>Roles for Everyone</vt:lpstr>
      <vt:lpstr>Roles for Everyone</vt:lpstr>
      <vt:lpstr>Define a Web Role</vt:lpstr>
      <vt:lpstr>Roles for Everyone</vt:lpstr>
      <vt:lpstr>Discussion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1403</cp:revision>
  <cp:lastPrinted>2015-02-07T23:49:10Z</cp:lastPrinted>
  <dcterms:created xsi:type="dcterms:W3CDTF">2012-09-13T17:36:07Z</dcterms:created>
  <dcterms:modified xsi:type="dcterms:W3CDTF">2015-05-14T09:02:22Z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